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54EF1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42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1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8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5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91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10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71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60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9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89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48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82D33-17E2-4F35-8D4E-C9787D05E024}" type="datetimeFigureOut">
              <a:rPr kumimoji="1" lang="ja-JP" altLang="en-US" smtClean="0"/>
              <a:t>2020/6/13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71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-11807" y="-3570"/>
            <a:ext cx="6873266" cy="12311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経営者向けセミナー第１部　講演詳細</a:t>
            </a:r>
            <a:endParaRPr lang="en-US" altLang="ja-JP" sz="1200" b="1" dirty="0">
              <a:solidFill>
                <a:schemeClr val="bg1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20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“派遣会社社長が語る</a:t>
            </a:r>
            <a:endParaRPr lang="en-US" altLang="ja-JP" sz="2000" b="1" dirty="0" smtClean="0">
              <a:solidFill>
                <a:schemeClr val="bg1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こうすれば人が来る！人材採用のツボ”</a:t>
            </a:r>
            <a:endParaRPr lang="en-US" altLang="ja-JP" sz="2000" b="1" dirty="0" smtClean="0">
              <a:solidFill>
                <a:schemeClr val="bg1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「いい人がこない」「求人にはお金がかかる」</a:t>
            </a:r>
            <a:endParaRPr lang="en-US" altLang="ja-JP" sz="1100" dirty="0" smtClean="0">
              <a:solidFill>
                <a:schemeClr val="bg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100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「求人広告業者本位の提案・いいなり」「人材戦略が組めていない」など求人における疑問・不安を解決</a:t>
            </a:r>
            <a:endParaRPr lang="en-US" altLang="ja-JP" sz="1100" dirty="0" smtClean="0">
              <a:solidFill>
                <a:schemeClr val="bg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3294" y="1245098"/>
            <a:ext cx="28910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u="sng" dirty="0" smtClean="0">
                <a:latin typeface="+mj-ea"/>
                <a:ea typeface="+mj-ea"/>
              </a:rPr>
              <a:t>＜第１部　</a:t>
            </a:r>
            <a:r>
              <a:rPr lang="ja-JP" altLang="en-US" sz="900" u="sng" dirty="0" smtClean="0">
                <a:latin typeface="+mj-ea"/>
                <a:ea typeface="+mj-ea"/>
              </a:rPr>
              <a:t>講演詳細＞</a:t>
            </a:r>
            <a:endParaRPr kumimoji="1" lang="en-US" altLang="ja-JP" sz="900" u="sng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n-ea"/>
              </a:rPr>
              <a:t>☆ハローワークは意外に使える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en-US" altLang="ja-JP" sz="900" dirty="0" smtClean="0">
                <a:latin typeface="+mn-ea"/>
              </a:rPr>
              <a:t>web</a:t>
            </a:r>
            <a:r>
              <a:rPr lang="ja-JP" altLang="en-US" sz="900" dirty="0" smtClean="0">
                <a:latin typeface="+mn-ea"/>
              </a:rPr>
              <a:t>求人採用の仕方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☆お金をかけずに人材採用する方法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☆求人広告の営業がついているウソ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☆採用担当者を置いたほうがいい３つの理由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☆社長が採用担当出ない会社は成長しない？？</a:t>
            </a:r>
            <a:endParaRPr lang="en-US" altLang="ja-JP" sz="900" dirty="0" smtClean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4704" y="5796136"/>
            <a:ext cx="3528392" cy="69249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１７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４５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1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（受付９：００</a:t>
            </a:r>
            <a:r>
              <a:rPr lang="ja-JP" altLang="en-US" sz="1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1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12235" y="4794285"/>
            <a:ext cx="4384505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＜コメンテーター＞ </a:t>
            </a:r>
            <a:r>
              <a:rPr lang="ja-JP" altLang="en-US" sz="700" b="1" dirty="0" smtClean="0">
                <a:solidFill>
                  <a:srgbClr val="FF0000"/>
                </a:solidFill>
                <a:latin typeface="+mn-ea"/>
              </a:rPr>
              <a:t>伊東　徳恭 </a:t>
            </a:r>
            <a:r>
              <a:rPr lang="ja-JP" altLang="en-US" sz="700" dirty="0" smtClean="0">
                <a:solidFill>
                  <a:srgbClr val="FF0000"/>
                </a:solidFill>
                <a:latin typeface="+mn-ea"/>
              </a:rPr>
              <a:t>税理士</a:t>
            </a:r>
            <a:endParaRPr lang="en-US" altLang="ja-JP" sz="7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名古屋市中区　伊藤徳恭税理士事務所　所長</a:t>
            </a:r>
          </a:p>
          <a:p>
            <a:r>
              <a:rPr lang="ja-JP" altLang="en-US" sz="700" dirty="0" smtClean="0">
                <a:latin typeface="+mn-ea"/>
              </a:rPr>
              <a:t>大手税理士法人に勤務時、資産税に従事。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当時メガバンクへも出向し、中小企業の株価や事業承継・相続の相談業務に従事した経験を持ち、現在は独立。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得意</a:t>
            </a:r>
            <a:r>
              <a:rPr lang="ja-JP" altLang="en-US" sz="700" dirty="0" smtClean="0">
                <a:latin typeface="+mn-ea"/>
              </a:rPr>
              <a:t>の</a:t>
            </a:r>
            <a:r>
              <a:rPr lang="ja-JP" altLang="en-US" sz="700" dirty="0">
                <a:latin typeface="+mn-ea"/>
              </a:rPr>
              <a:t>資産税</a:t>
            </a:r>
            <a:r>
              <a:rPr lang="ja-JP" altLang="en-US" sz="700" dirty="0" smtClean="0">
                <a:latin typeface="+mn-ea"/>
              </a:rPr>
              <a:t>と銀行</a:t>
            </a:r>
            <a:r>
              <a:rPr lang="ja-JP" altLang="en-US" sz="700" dirty="0">
                <a:latin typeface="+mn-ea"/>
              </a:rPr>
              <a:t>対策</a:t>
            </a:r>
            <a:r>
              <a:rPr lang="ja-JP" altLang="en-US" sz="700" dirty="0" smtClean="0">
                <a:latin typeface="+mn-ea"/>
              </a:rPr>
              <a:t>で</a:t>
            </a:r>
            <a:r>
              <a:rPr lang="ja-JP" altLang="en-US" sz="700" dirty="0">
                <a:latin typeface="+mn-ea"/>
              </a:rPr>
              <a:t>経営者</a:t>
            </a:r>
            <a:r>
              <a:rPr lang="ja-JP" altLang="en-US" sz="700" dirty="0" smtClean="0">
                <a:latin typeface="+mn-ea"/>
              </a:rPr>
              <a:t>と税務申告</a:t>
            </a:r>
            <a:r>
              <a:rPr lang="ja-JP" altLang="en-US" sz="700" dirty="0">
                <a:latin typeface="+mn-ea"/>
              </a:rPr>
              <a:t>以上</a:t>
            </a:r>
            <a:r>
              <a:rPr lang="ja-JP" altLang="en-US" sz="700" dirty="0" smtClean="0">
                <a:latin typeface="+mn-ea"/>
              </a:rPr>
              <a:t>のお</a:t>
            </a:r>
            <a:r>
              <a:rPr lang="ja-JP" altLang="en-US" sz="700" dirty="0">
                <a:latin typeface="+mn-ea"/>
              </a:rPr>
              <a:t>付き合</a:t>
            </a:r>
            <a:r>
              <a:rPr lang="ja-JP" altLang="en-US" sz="700" dirty="0" smtClean="0">
                <a:latin typeface="+mn-ea"/>
              </a:rPr>
              <a:t>いをしている。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「中小企業を元気にする」がモットー。</a:t>
            </a:r>
            <a:endParaRPr lang="en-US" altLang="ja-JP" sz="700" dirty="0">
              <a:latin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5099" y="5828035"/>
            <a:ext cx="6784116" cy="30296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00958" y="6490024"/>
            <a:ext cx="504056" cy="2340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会場</a:t>
            </a:r>
            <a:endParaRPr kumimoji="1" lang="ja-JP" altLang="en-US" sz="1050" b="1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5620" y="6452608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東海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市立商工センター　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3F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中会議室　　</a:t>
            </a:r>
            <a:r>
              <a:rPr lang="en-US" altLang="ja-JP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当日はマスクの着用をお願いします</a:t>
            </a:r>
            <a:endParaRPr lang="en-US" altLang="ja-JP" sz="12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</a:t>
            </a:r>
            <a:r>
              <a:rPr lang="ja-JP" altLang="en-US" sz="12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３密に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厳重に注意し、実施してまいります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00957" y="6801909"/>
            <a:ext cx="504056" cy="2340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住所</a:t>
            </a:r>
            <a:endParaRPr kumimoji="1" lang="ja-JP" altLang="en-US" sz="1050" b="1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36484" y="6768461"/>
            <a:ext cx="1683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東海市中央町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6632" y="719622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お申込みをご希望の方は、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に記入の上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628800" y="7156156"/>
            <a:ext cx="48782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ＦＡＸ先</a:t>
            </a:r>
            <a:r>
              <a:rPr lang="ja-JP" altLang="en-US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０５２－３０８－１３５４　</a:t>
            </a:r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まで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200958" y="7596336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88640" y="7884368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188640" y="760736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貴社名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294837" y="7607369"/>
            <a:ext cx="1890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－　　　－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88640" y="788587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ご住所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88640" y="8183433"/>
            <a:ext cx="4031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お名前　　　　　　　　　　　　　　　　　　　　役職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203187" y="8172400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>
            <a:off x="4293096" y="7607369"/>
            <a:ext cx="1741" cy="276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203187" y="8452118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55586" y="8840871"/>
            <a:ext cx="62417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セミナーに関するお問い合わせ：伊東徳恭税理士事務所　まで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590879" y="1313637"/>
            <a:ext cx="2142378" cy="954107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＜コメンテーター＞ </a:t>
            </a:r>
            <a:r>
              <a:rPr lang="ja-JP" altLang="en-US" sz="700" b="1" dirty="0" smtClean="0">
                <a:solidFill>
                  <a:srgbClr val="FF0000"/>
                </a:solidFill>
                <a:latin typeface="+mn-ea"/>
              </a:rPr>
              <a:t>柚木　博孝</a:t>
            </a:r>
            <a:r>
              <a:rPr lang="en-US" altLang="ja-JP" sz="700" b="1" dirty="0" smtClean="0">
                <a:latin typeface="+mn-ea"/>
              </a:rPr>
              <a:t>(</a:t>
            </a:r>
            <a:r>
              <a:rPr lang="ja-JP" altLang="en-US" sz="700" b="1" dirty="0" smtClean="0">
                <a:latin typeface="+mn-ea"/>
              </a:rPr>
              <a:t>ゆのき　ひろたか</a:t>
            </a:r>
            <a:r>
              <a:rPr lang="en-US" altLang="ja-JP" sz="700" b="1" dirty="0" smtClean="0">
                <a:latin typeface="+mn-ea"/>
              </a:rPr>
              <a:t>)</a:t>
            </a:r>
          </a:p>
          <a:p>
            <a:r>
              <a:rPr lang="ja-JP" altLang="en-US" sz="700" dirty="0" smtClean="0">
                <a:latin typeface="+mn-ea"/>
              </a:rPr>
              <a:t>名古屋市中村区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人材派遣会社　株式会社ユノモ　代表取締役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広告営業の仕事を経て、介護のスクール事業、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人材派遣業を１２年間経営するかたわら、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今後</a:t>
            </a:r>
            <a:r>
              <a:rPr lang="ja-JP" altLang="en-US" sz="700" dirty="0" smtClean="0">
                <a:latin typeface="+mn-ea"/>
              </a:rPr>
              <a:t>の事業</a:t>
            </a:r>
            <a:r>
              <a:rPr lang="ja-JP" altLang="en-US" sz="700" dirty="0">
                <a:latin typeface="+mn-ea"/>
              </a:rPr>
              <a:t>計画</a:t>
            </a:r>
            <a:r>
              <a:rPr lang="ja-JP" altLang="en-US" sz="700" dirty="0" smtClean="0">
                <a:latin typeface="+mn-ea"/>
              </a:rPr>
              <a:t>に基づいて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「自社の強み」を訴求し「いい人」が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採用</a:t>
            </a:r>
            <a:r>
              <a:rPr lang="ja-JP" altLang="en-US" sz="700" dirty="0" smtClean="0">
                <a:latin typeface="+mn-ea"/>
              </a:rPr>
              <a:t>できる仕組みづくりのお手伝いをしています。</a:t>
            </a:r>
            <a:endParaRPr lang="en-US" altLang="ja-JP" sz="700" dirty="0" smtClean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264" y="1286126"/>
            <a:ext cx="767332" cy="10075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6" name="正方形/長方形 55"/>
          <p:cNvSpPr/>
          <p:nvPr/>
        </p:nvSpPr>
        <p:spPr>
          <a:xfrm>
            <a:off x="202071" y="5889516"/>
            <a:ext cx="504056" cy="4551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開催</a:t>
            </a:r>
            <a:r>
              <a:rPr lang="ja-JP" altLang="en-US" sz="105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日時</a:t>
            </a:r>
            <a:endParaRPr kumimoji="1" lang="ja-JP" altLang="en-US" sz="1050" b="1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119225" y="5996039"/>
            <a:ext cx="684651" cy="2340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参加費</a:t>
            </a:r>
            <a:endParaRPr kumimoji="1" lang="ja-JP" altLang="en-US" sz="1050" b="1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896740" y="5843842"/>
            <a:ext cx="1020287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11807" y="2430631"/>
            <a:ext cx="6873266" cy="12772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経営者向けセミナー第</a:t>
            </a:r>
            <a:r>
              <a:rPr lang="ja-JP" altLang="en-US" sz="1100" b="1" dirty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２</a:t>
            </a:r>
            <a:r>
              <a:rPr lang="ja-JP" altLang="en-US" sz="11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部　講演詳細</a:t>
            </a:r>
            <a:endParaRPr lang="en-US" altLang="ja-JP" sz="1200" b="1" dirty="0" smtClean="0">
              <a:solidFill>
                <a:schemeClr val="bg1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“社長、それでは</a:t>
            </a:r>
            <a:r>
              <a:rPr lang="ja-JP" altLang="en-US" sz="32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お金</a:t>
            </a:r>
            <a:r>
              <a:rPr lang="ja-JP" altLang="en-US" sz="2400" b="1" dirty="0" smtClean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は残りません”</a:t>
            </a:r>
            <a:endParaRPr lang="en-US" altLang="ja-JP" sz="2400" b="1" dirty="0" smtClean="0">
              <a:solidFill>
                <a:schemeClr val="bg1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中小企業はキャッシュが命。</a:t>
            </a:r>
            <a:endParaRPr lang="en-US" altLang="ja-JP" sz="1100" dirty="0" smtClean="0">
              <a:solidFill>
                <a:schemeClr val="bg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100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私たち税理士が法人会計だけ見ていても本当のお金は残せません。数多くの税理士事務所が学んでいる</a:t>
            </a:r>
            <a:endParaRPr lang="en-US" altLang="ja-JP" sz="1100" dirty="0" smtClean="0">
              <a:solidFill>
                <a:schemeClr val="bg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100" dirty="0" smtClean="0">
                <a:solidFill>
                  <a:schemeClr val="bg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「現金・資産を減らさない」ためのアイデアを、経営者の皆様に直接お伝えします！</a:t>
            </a:r>
            <a:endParaRPr lang="en-US" altLang="ja-JP" sz="1100" dirty="0" smtClean="0">
              <a:solidFill>
                <a:schemeClr val="bg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8640" y="369587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 smtClean="0">
                <a:latin typeface="+mj-ea"/>
                <a:ea typeface="+mj-ea"/>
              </a:rPr>
              <a:t>＜第２部　講演詳細＞</a:t>
            </a:r>
            <a:endParaRPr kumimoji="1" lang="en-US" altLang="ja-JP" sz="900" u="sng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期末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に決算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対策</a:t>
            </a:r>
            <a:r>
              <a:rPr lang="ja-JP" altLang="en-US" sz="900" dirty="0" smtClean="0">
                <a:latin typeface="+mn-ea"/>
              </a:rPr>
              <a:t>をして</a:t>
            </a:r>
            <a:r>
              <a:rPr lang="ja-JP" altLang="en-US" sz="900" smtClean="0">
                <a:latin typeface="+mn-ea"/>
              </a:rPr>
              <a:t>はいけない！？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☆期末はお金を借りる！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赤字でも配当</a:t>
            </a:r>
            <a:r>
              <a:rPr lang="ja-JP" altLang="en-US" sz="900" dirty="0" smtClean="0">
                <a:latin typeface="+mn-ea"/>
              </a:rPr>
              <a:t>する！その理由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☆会社にお金を貸すと税金を取られる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☆社会保険料を払わず手取りにする</a:t>
            </a:r>
            <a:r>
              <a:rPr lang="ja-JP" altLang="en-US" sz="900" dirty="0">
                <a:latin typeface="+mn-ea"/>
              </a:rPr>
              <a:t>話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銀行評価</a:t>
            </a:r>
            <a:r>
              <a:rPr lang="ja-JP" altLang="en-US" sz="900" dirty="0" smtClean="0">
                <a:latin typeface="+mn-ea"/>
              </a:rPr>
              <a:t>が上がる決算書の作り方</a:t>
            </a:r>
            <a:endParaRPr lang="en-US" altLang="ja-JP" sz="900" dirty="0">
              <a:latin typeface="+mn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76672" y="8453620"/>
            <a:ext cx="59889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u="sng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中小企業の経営者、もしくはそれに準ずる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方であればお申込み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いただけます。</a:t>
            </a:r>
            <a:endParaRPr lang="en-US" altLang="ja-JP" sz="1000" u="sng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セミナー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定員の関係上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、士業・コンサル業・金融業等、その他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の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方のご出席はご遠慮頂いております。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55586" y="5552853"/>
            <a:ext cx="62417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当日は、司会進行として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FP</a:t>
            </a:r>
            <a:r>
              <a:rPr lang="ja-JP" altLang="en-US" sz="105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の野田巨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樹氏をお招きし、楽しく理解して頂けるセミナーとております。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35" y="4511106"/>
            <a:ext cx="958777" cy="1057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0" name="テキスト ボックス 40"/>
          <p:cNvSpPr txBox="1"/>
          <p:nvPr/>
        </p:nvSpPr>
        <p:spPr>
          <a:xfrm>
            <a:off x="3165094" y="3687822"/>
            <a:ext cx="31683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900" u="sng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お金を使わず</a:t>
            </a:r>
            <a:r>
              <a:rPr lang="ja-JP" altLang="en-US" sz="900" dirty="0" smtClean="0">
                <a:latin typeface="+mn-ea"/>
              </a:rPr>
              <a:t>法人税を下げる方法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☆社会保険料も税金も払わず会社からお金をもらう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>
                <a:latin typeface="+mn-ea"/>
              </a:rPr>
              <a:t>従業員</a:t>
            </a:r>
            <a:r>
              <a:rPr lang="ja-JP" altLang="en-US" sz="900" dirty="0" smtClean="0">
                <a:latin typeface="+mn-ea"/>
              </a:rPr>
              <a:t>の</a:t>
            </a:r>
            <a:r>
              <a:rPr lang="ja-JP" altLang="en-US" sz="900" dirty="0">
                <a:latin typeface="+mn-ea"/>
              </a:rPr>
              <a:t>退職金</a:t>
            </a:r>
            <a:r>
              <a:rPr lang="ja-JP" altLang="en-US" sz="900" dirty="0" smtClean="0">
                <a:latin typeface="+mn-ea"/>
              </a:rPr>
              <a:t>は</a:t>
            </a:r>
            <a:r>
              <a:rPr lang="ja-JP" altLang="en-US" sz="900" dirty="0">
                <a:latin typeface="+mn-ea"/>
              </a:rPr>
              <a:t>中退共</a:t>
            </a:r>
            <a:r>
              <a:rPr lang="ja-JP" altLang="en-US" sz="900" dirty="0" smtClean="0">
                <a:latin typeface="+mn-ea"/>
              </a:rPr>
              <a:t>で貯めてはいけない！？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電話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加入権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で節税</a:t>
            </a:r>
            <a:r>
              <a:rPr lang="ja-JP" altLang="en-US" sz="900" dirty="0" smtClean="0">
                <a:latin typeface="+mn-ea"/>
              </a:rPr>
              <a:t>する方法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☆やったことにして節税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・・・などなど目からウロコの情報多数！</a:t>
            </a:r>
            <a:endParaRPr lang="en-US" altLang="ja-JP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25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682</Words>
  <Application>Microsoft Office PowerPoint</Application>
  <PresentationFormat>画面に合わせる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 P丸ゴシック体M04</vt:lpstr>
      <vt:lpstr>HGSｺﾞｼｯｸE</vt:lpstr>
      <vt:lpstr>HGS創英角ｺﾞｼｯｸUB</vt:lpstr>
      <vt:lpstr>HG丸ｺﾞｼｯｸM-PRO</vt:lpstr>
      <vt:lpstr>HG創英角ｺﾞｼｯｸUB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東京海上日動あんしん生命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東京海上日動あんしん生命</dc:creator>
  <cp:lastModifiedBy>LP1600</cp:lastModifiedBy>
  <cp:revision>145</cp:revision>
  <cp:lastPrinted>2019-08-12T04:15:32Z</cp:lastPrinted>
  <dcterms:created xsi:type="dcterms:W3CDTF">2015-06-25T04:05:13Z</dcterms:created>
  <dcterms:modified xsi:type="dcterms:W3CDTF">2020-06-13T00:34:41Z</dcterms:modified>
</cp:coreProperties>
</file>